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2" r:id="rId5"/>
    <p:sldId id="258" r:id="rId6"/>
    <p:sldId id="259" r:id="rId7"/>
    <p:sldId id="260" r:id="rId8"/>
    <p:sldId id="261" r:id="rId9"/>
    <p:sldId id="27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1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rcuits Bazaar" userId="bbe6a96c8b321b77" providerId="LiveId" clId="{FEA6D13E-DAE9-426C-98BE-383427E9E56C}"/>
    <pc:docChg chg="custSel addSld modSld">
      <pc:chgData name="Circuits Bazaar" userId="bbe6a96c8b321b77" providerId="LiveId" clId="{FEA6D13E-DAE9-426C-98BE-383427E9E56C}" dt="2026-07-23T14:03:51.348" v="9"/>
      <pc:docMkLst>
        <pc:docMk/>
      </pc:docMkLst>
      <pc:sldChg chg="addSp modSp add mod">
        <pc:chgData name="Circuits Bazaar" userId="bbe6a96c8b321b77" providerId="LiveId" clId="{FEA6D13E-DAE9-426C-98BE-383427E9E56C}" dt="2026-07-23T14:03:09.541" v="3"/>
        <pc:sldMkLst>
          <pc:docMk/>
          <pc:sldMk cId="3450943510" sldId="271"/>
        </pc:sldMkLst>
        <pc:spChg chg="mod">
          <ac:chgData name="Circuits Bazaar" userId="bbe6a96c8b321b77" providerId="LiveId" clId="{FEA6D13E-DAE9-426C-98BE-383427E9E56C}" dt="2026-07-23T14:03:08.826" v="1" actId="20577"/>
          <ac:spMkLst>
            <pc:docMk/>
            <pc:sldMk cId="3450943510" sldId="271"/>
            <ac:spMk id="3" creationId="{98310265-4D2D-C2FB-4248-169126BA5183}"/>
          </ac:spMkLst>
        </pc:spChg>
        <pc:picChg chg="add mod">
          <ac:chgData name="Circuits Bazaar" userId="bbe6a96c8b321b77" providerId="LiveId" clId="{FEA6D13E-DAE9-426C-98BE-383427E9E56C}" dt="2026-07-23T14:03:09.541" v="3"/>
          <ac:picMkLst>
            <pc:docMk/>
            <pc:sldMk cId="3450943510" sldId="271"/>
            <ac:picMk id="5" creationId="{14517BC2-D238-9ECA-81EF-3A86D0672C1F}"/>
          </ac:picMkLst>
        </pc:picChg>
      </pc:sldChg>
      <pc:sldChg chg="addSp delSp modSp add mod">
        <pc:chgData name="Circuits Bazaar" userId="bbe6a96c8b321b77" providerId="LiveId" clId="{FEA6D13E-DAE9-426C-98BE-383427E9E56C}" dt="2026-07-23T14:03:51.348" v="9"/>
        <pc:sldMkLst>
          <pc:docMk/>
          <pc:sldMk cId="3335504639" sldId="272"/>
        </pc:sldMkLst>
        <pc:spChg chg="mod">
          <ac:chgData name="Circuits Bazaar" userId="bbe6a96c8b321b77" providerId="LiveId" clId="{FEA6D13E-DAE9-426C-98BE-383427E9E56C}" dt="2026-07-23T14:03:23.542" v="7" actId="20577"/>
          <ac:spMkLst>
            <pc:docMk/>
            <pc:sldMk cId="3335504639" sldId="272"/>
            <ac:spMk id="2" creationId="{1C206B30-A991-86DF-7246-327487D41175}"/>
          </ac:spMkLst>
        </pc:spChg>
        <pc:spChg chg="del">
          <ac:chgData name="Circuits Bazaar" userId="bbe6a96c8b321b77" providerId="LiveId" clId="{FEA6D13E-DAE9-426C-98BE-383427E9E56C}" dt="2026-07-23T14:03:20.568" v="6" actId="478"/>
          <ac:spMkLst>
            <pc:docMk/>
            <pc:sldMk cId="3335504639" sldId="272"/>
            <ac:spMk id="3" creationId="{FC4AE43E-84A3-F811-980B-103AA5180E6E}"/>
          </ac:spMkLst>
        </pc:spChg>
        <pc:picChg chg="del">
          <ac:chgData name="Circuits Bazaar" userId="bbe6a96c8b321b77" providerId="LiveId" clId="{FEA6D13E-DAE9-426C-98BE-383427E9E56C}" dt="2026-07-23T14:03:17.417" v="5" actId="478"/>
          <ac:picMkLst>
            <pc:docMk/>
            <pc:sldMk cId="3335504639" sldId="272"/>
            <ac:picMk id="5" creationId="{979439FF-09B9-87AF-EA17-C8B08C1ADFAB}"/>
          </ac:picMkLst>
        </pc:picChg>
        <pc:picChg chg="add mod">
          <ac:chgData name="Circuits Bazaar" userId="bbe6a96c8b321b77" providerId="LiveId" clId="{FEA6D13E-DAE9-426C-98BE-383427E9E56C}" dt="2026-07-23T14:03:51.348" v="9"/>
          <ac:picMkLst>
            <pc:docMk/>
            <pc:sldMk cId="3335504639" sldId="272"/>
            <ac:picMk id="6" creationId="{44048062-441D-FC38-F9FB-60E9DD4C749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C0306-5532-4490-BC2D-5EB56CC476B0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26765-0C9E-4EFF-82DF-A84073D1F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Vehicle Safety System Using Arduino Uno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 Comprehensive Security Solution for Vehicles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Relay and Motor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Relay acts as a switch to control the motor.- Motor represents the bike's engine.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Working - Normal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The bike operates normally when no threat is detected.- The relay remains active, allowing the motor to run.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Working - Threat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Threat button triggers the system to detect unauthorized access.- Sends an SMS with the location of the vehicle.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Advantages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Enhanced security for vehicles.- Real-time alerts and location tracking.- Affordable and scalable.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Disadvantages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Requires network coverage for GSM and GPS.- Power consumption can be high.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Personal vehicle security.- Fleet management.- Rental services.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Scope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Remote immobilization through SMS.- IoT integration for data analysis.- Mobile app development for control.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This system offers a practical solution to vehicle theft.- Combines modern technology for enhanced safety.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With the rise in vehicle thefts, securing vehicles is crucial.This project provides a robust safety system using Arduino Uno, GPS, and GSM modules.It alerts the owner about unauthorized access and shares the vehicle's location.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94FA3-A7CC-7949-E4E9-963A63DEA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430A1-B063-7DFB-5C37-3D39F6A9F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10265-4D2D-C2FB-4248-169126BA5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517BC2-D238-9ECA-81EF-3A86D0672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384"/>
            <a:ext cx="9144000" cy="604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43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66382-0B52-C840-8E40-86294BA5A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06B30-A991-86DF-7246-327487D41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048062-441D-FC38-F9FB-60E9DD4C7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" y="1152525"/>
            <a:ext cx="79152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504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Components Used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1. Arduino Uno2. NEO 6M GPS Module3. SIM800L GSM Module4. Relay Module5. DC Motor6. Threat Detection Button7. Key and Lock System8. Power Supply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Arduino Uno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Acts as the central control unit for the system.- Features include 14 digital I/O pins and 6 analog inputs.- Operates at 5V.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NEO 6M GPS Module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Provides real-time location data.- Operates via serial communication with Arduino.- Sends precise coordinates to the owner.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SIM800L GSM Module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Enables SMS communication.- Sends alerts to the owner’s phone.- Operates on AT commands.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LCD Display</a:t>
            </a:r>
            <a:r>
              <a:rPr lang="en-US" dirty="0"/>
              <a:t>: 16x2 Character LCD</a:t>
            </a:r>
          </a:p>
          <a:p>
            <a:pPr>
              <a:buNone/>
            </a:pPr>
            <a:r>
              <a:rPr lang="en-US" dirty="0"/>
              <a:t>Displays real-time system status and alerts.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332</Words>
  <Application>Microsoft Office PowerPoint</Application>
  <PresentationFormat>On-screen Show (4:3)</PresentationFormat>
  <Paragraphs>32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Vehicle Safety System Using Arduino Uno</vt:lpstr>
      <vt:lpstr>Introduction</vt:lpstr>
      <vt:lpstr>Introduction</vt:lpstr>
      <vt:lpstr>PowerPoint Presentation</vt:lpstr>
      <vt:lpstr>Components Used</vt:lpstr>
      <vt:lpstr>Arduino Uno</vt:lpstr>
      <vt:lpstr>NEO 6M GPS Module</vt:lpstr>
      <vt:lpstr>SIM800L GSM Module</vt:lpstr>
      <vt:lpstr>LCD</vt:lpstr>
      <vt:lpstr>Relay and Motor</vt:lpstr>
      <vt:lpstr>Working - Normal Mode</vt:lpstr>
      <vt:lpstr>Working - Threat Mode</vt:lpstr>
      <vt:lpstr>Advantages</vt:lpstr>
      <vt:lpstr>Disadvantages</vt:lpstr>
      <vt:lpstr>Applications</vt:lpstr>
      <vt:lpstr>Future Scope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Vehicle Safety System Using Arduino Uno</dc:title>
  <dc:creator>Asus</dc:creator>
  <cp:lastModifiedBy>Circuits Bazaar</cp:lastModifiedBy>
  <cp:revision>2</cp:revision>
  <dcterms:created xsi:type="dcterms:W3CDTF">2025-01-24T08:47:02Z</dcterms:created>
  <dcterms:modified xsi:type="dcterms:W3CDTF">2026-07-23T14:03:53Z</dcterms:modified>
</cp:coreProperties>
</file>