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Advanced Smart Vehicle Safety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Automatic Headlight Control</a:t>
            </a:r>
          </a:p>
          <a:p>
            <a:r>
              <a:t>Rain Sensing Wiper System</a:t>
            </a:r>
          </a:p>
          <a:p>
            <a:r>
              <a:t>Accident Alert System</a:t>
            </a:r>
          </a:p>
          <a:p>
            <a:r>
              <a:t>Solar Charging System</a:t>
            </a:r>
          </a:p>
          <a:p>
            <a:r>
              <a:t>Arduino Based Vehicle Automation</a:t>
            </a:r>
          </a:p>
          <a:p/>
          <a:p>
            <a:r>
              <a:t>Developed by: JS Rana</a:t>
            </a:r>
          </a:p>
          <a:p>
            <a:r>
              <a:t>Organization: Circuits Bazaar</a:t>
            </a:r>
          </a:p>
          <a:p/>
          <a:p>
            <a:r>
              <a:t>Contact: +91-8684-8844-88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Relay Module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Electromechanical switching device.</a:t>
            </a:r>
          </a:p>
          <a:p>
            <a:r>
              <a:t>Allows Arduino to control high power headlights.</a:t>
            </a:r>
          </a:p>
          <a:p>
            <a:r>
              <a:t>High beam and low beam switching.</a:t>
            </a:r>
          </a:p>
          <a:p>
            <a:r>
              <a:t>5V control signal.</a:t>
            </a:r>
          </a:p>
          <a:p>
            <a:r>
              <a:t>Electrical isolation provided.</a:t>
            </a:r>
          </a:p>
          <a:p>
            <a:r>
              <a:t>Safe load switching.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LCD Display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16x2 alphanumeric display.</a:t>
            </a:r>
          </a:p>
          <a:p>
            <a:r>
              <a:t>Displays system status.</a:t>
            </a:r>
          </a:p>
          <a:p>
            <a:r>
              <a:t>Rain detection message.</a:t>
            </a:r>
          </a:p>
          <a:p>
            <a:r>
              <a:t>Accident alert message.</a:t>
            </a:r>
          </a:p>
          <a:p>
            <a:r>
              <a:t>System ready message.</a:t>
            </a:r>
          </a:p>
          <a:p>
            <a:r>
              <a:t>User feedback interface.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Solar Charging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Solar panel converts sunlight to electricity.</a:t>
            </a:r>
          </a:p>
          <a:p>
            <a:r>
              <a:t>LM317 regulates charging voltage.</a:t>
            </a:r>
          </a:p>
          <a:p>
            <a:r>
              <a:t>Charges lithium batteries.</a:t>
            </a:r>
          </a:p>
          <a:p>
            <a:r>
              <a:t>Renewable energy integration.</a:t>
            </a:r>
          </a:p>
          <a:p>
            <a:r>
              <a:t>Improves system sustainability.</a:t>
            </a:r>
          </a:p>
          <a:p>
            <a:r>
              <a:t>Reduces external charging.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Battery and Power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18 Lithium ion cells.</a:t>
            </a:r>
          </a:p>
          <a:p>
            <a:r>
              <a:t>Series parallel configuration.</a:t>
            </a:r>
          </a:p>
          <a:p>
            <a:r>
              <a:t>12V output generation.</a:t>
            </a:r>
          </a:p>
          <a:p>
            <a:r>
              <a:t>7805 regulator provides 5V.</a:t>
            </a:r>
          </a:p>
          <a:p>
            <a:r>
              <a:t>Stable microcontroller supply.</a:t>
            </a:r>
          </a:p>
          <a:p>
            <a:r>
              <a:t>Energy storage system.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Software Used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Arduino IDE</a:t>
            </a:r>
          </a:p>
          <a:p>
            <a:r>
              <a:t>Embedded C Programming</a:t>
            </a:r>
          </a:p>
          <a:p>
            <a:r>
              <a:t>Servo Library</a:t>
            </a:r>
          </a:p>
          <a:p>
            <a:r>
              <a:t>LiquidCrystal Library</a:t>
            </a:r>
          </a:p>
          <a:p/>
          <a:p>
            <a:r>
              <a:t>Functions:</a:t>
            </a:r>
          </a:p>
          <a:p>
            <a:r>
              <a:t>Sensor reading</a:t>
            </a:r>
          </a:p>
          <a:p>
            <a:r>
              <a:t>Decision logic</a:t>
            </a:r>
          </a:p>
          <a:p>
            <a:r>
              <a:t>Motor control</a:t>
            </a:r>
          </a:p>
          <a:p>
            <a:r>
              <a:t>Display handling</a:t>
            </a:r>
          </a:p>
          <a:p>
            <a:r>
              <a:t>Alert triggering.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Working Principle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Sensors continuously monitored.</a:t>
            </a:r>
          </a:p>
          <a:p>
            <a:r>
              <a:t>Rain triggers servo wiper.</a:t>
            </a:r>
          </a:p>
          <a:p>
            <a:r>
              <a:t>Accident triggers buzzer.</a:t>
            </a:r>
          </a:p>
          <a:p>
            <a:r>
              <a:t>Light triggers headlight dimming.</a:t>
            </a:r>
          </a:p>
          <a:p>
            <a:r>
              <a:t>LCD shows system state.</a:t>
            </a:r>
          </a:p>
          <a:p>
            <a:r>
              <a:t>Solar charges battery.</a:t>
            </a:r>
          </a:p>
          <a:p>
            <a:r>
              <a:t>Integrated automation workflow.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Improves vehicle safety.</a:t>
            </a:r>
          </a:p>
          <a:p>
            <a:r>
              <a:t>Reduces manual effort.</a:t>
            </a:r>
          </a:p>
          <a:p>
            <a:r>
              <a:t>Automatic operation.</a:t>
            </a:r>
          </a:p>
          <a:p>
            <a:r>
              <a:t>Renewable charging.</a:t>
            </a:r>
          </a:p>
          <a:p>
            <a:r>
              <a:t>Low cost prototype.</a:t>
            </a:r>
          </a:p>
          <a:p>
            <a:r>
              <a:t>Educational value.</a:t>
            </a:r>
          </a:p>
          <a:p>
            <a:r>
              <a:t>Expandable design.</a:t>
            </a:r>
          </a:p>
          <a:p>
            <a:r>
              <a:t>Real time alerts.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Future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GSM accident messaging.</a:t>
            </a:r>
          </a:p>
          <a:p>
            <a:r>
              <a:t>GPS tracking.</a:t>
            </a:r>
          </a:p>
          <a:p>
            <a:r>
              <a:t>IoT monitoring.</a:t>
            </a:r>
          </a:p>
          <a:p>
            <a:r>
              <a:t>Camera based detection.</a:t>
            </a:r>
          </a:p>
          <a:p>
            <a:r>
              <a:t>AI headlight detection.</a:t>
            </a:r>
          </a:p>
          <a:p>
            <a:r>
              <a:t>Speed monitoring.</a:t>
            </a:r>
          </a:p>
          <a:p>
            <a:r>
              <a:t>Automatic braking.</a:t>
            </a:r>
          </a:p>
          <a:p>
            <a:r>
              <a:t>Mobile application integration.</a:t>
            </a:r>
          </a:p>
          <a:p>
            <a:r>
              <a:t>Raspberry Pi AI upgrade possibility.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Demonstrates smart vehicle automation.</a:t>
            </a:r>
          </a:p>
          <a:p>
            <a:r>
              <a:t>Combines multiple safety systems.</a:t>
            </a:r>
          </a:p>
          <a:p>
            <a:r>
              <a:t>Low cost implementation.</a:t>
            </a:r>
          </a:p>
          <a:p>
            <a:r>
              <a:t>Scalable architecture.</a:t>
            </a:r>
          </a:p>
          <a:p>
            <a:r>
              <a:t>Educational and research relevance.</a:t>
            </a:r>
          </a:p>
          <a:p>
            <a:r>
              <a:t>Foundation for intelligent vehicle safety systems.</a:t>
            </a:r>
          </a:p>
          <a:p/>
          <a:p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Project 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Modern vehicles require intelligent automation for safety.</a:t>
            </a:r>
          </a:p>
          <a:p>
            <a:r>
              <a:t>Night driving accidents occur due to high beam glare.</a:t>
            </a:r>
          </a:p>
          <a:p>
            <a:r>
              <a:t>Rain reduces visibility and requires quick response.</a:t>
            </a:r>
          </a:p>
          <a:p>
            <a:r>
              <a:t>Accident detection systems are expensive.</a:t>
            </a:r>
          </a:p>
          <a:p>
            <a:r>
              <a:t>This project integrates multiple safety systems into one Arduino platform.</a:t>
            </a:r>
          </a:p>
          <a:p>
            <a:r>
              <a:t>Focus on low cost embedded safety solution.</a:t>
            </a:r>
          </a:p>
          <a:p>
            <a:r>
              <a:t>Educational and industrial relevance.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Project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Develop automatic headlight dimmer</a:t>
            </a:r>
          </a:p>
          <a:p>
            <a:r>
              <a:t>Develop rain sensing wiper</a:t>
            </a:r>
          </a:p>
          <a:p>
            <a:r>
              <a:t>Detect accidents using sensors</a:t>
            </a:r>
          </a:p>
          <a:p>
            <a:r>
              <a:t>Provide buzzer alert system</a:t>
            </a:r>
          </a:p>
          <a:p>
            <a:r>
              <a:t>Implement solar charging</a:t>
            </a:r>
          </a:p>
          <a:p>
            <a:r>
              <a:t>Demonstrate embedded automation</a:t>
            </a:r>
          </a:p>
          <a:p>
            <a:r>
              <a:t>Reduce driver workload</a:t>
            </a:r>
          </a:p>
          <a:p>
            <a:r>
              <a:t>Improve safety reliability</a:t>
            </a:r>
          </a:p>
          <a:p>
            <a:r>
              <a:t>Develop scalable vehicle safety platform.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System Components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Arduino Uno</a:t>
            </a:r>
          </a:p>
          <a:p>
            <a:r>
              <a:t>LDR Sensor</a:t>
            </a:r>
          </a:p>
          <a:p>
            <a:r>
              <a:t>Rain Sensor Module</a:t>
            </a:r>
          </a:p>
          <a:p>
            <a:r>
              <a:t>Reed Switch Accident Sensor</a:t>
            </a:r>
          </a:p>
          <a:p>
            <a:r>
              <a:t>Relay Module</a:t>
            </a:r>
          </a:p>
          <a:p>
            <a:r>
              <a:t>Servo Motor</a:t>
            </a:r>
          </a:p>
          <a:p>
            <a:r>
              <a:t>16x2 LCD Display</a:t>
            </a:r>
          </a:p>
          <a:p>
            <a:r>
              <a:t>Buzzer</a:t>
            </a:r>
          </a:p>
          <a:p>
            <a:r>
              <a:t>Solar Panel</a:t>
            </a:r>
          </a:p>
          <a:p>
            <a:r>
              <a:t>LM317 Charger</a:t>
            </a:r>
          </a:p>
          <a:p>
            <a:r>
              <a:t>Lithium Battery Pack</a:t>
            </a:r>
          </a:p>
          <a:p>
            <a:r>
              <a:t>7805 Voltage Regulator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Arduino Uno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ATmega328P Microcontroller</a:t>
            </a:r>
          </a:p>
          <a:p>
            <a:r>
              <a:t>16 MHz Clock</a:t>
            </a:r>
          </a:p>
          <a:p>
            <a:r>
              <a:t>14 Digital Pins</a:t>
            </a:r>
          </a:p>
          <a:p>
            <a:r>
              <a:t>6 Analog Inputs</a:t>
            </a:r>
          </a:p>
          <a:p>
            <a:r>
              <a:t>5V Operating Voltage</a:t>
            </a:r>
          </a:p>
          <a:p/>
          <a:p>
            <a:r>
              <a:t>Functions:</a:t>
            </a:r>
          </a:p>
          <a:p>
            <a:r>
              <a:t>Sensor Processing</a:t>
            </a:r>
          </a:p>
          <a:p>
            <a:r>
              <a:t>Decision Making</a:t>
            </a:r>
          </a:p>
          <a:p>
            <a:r>
              <a:t>Motor Control</a:t>
            </a:r>
          </a:p>
          <a:p>
            <a:r>
              <a:t>Relay Switching</a:t>
            </a:r>
          </a:p>
          <a:p>
            <a:r>
              <a:t>Display Communication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LDR Sensor Working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Light dependent resistor changes resistance with light.</a:t>
            </a:r>
          </a:p>
          <a:p>
            <a:r>
              <a:t>High light intensity reduces resistance.</a:t>
            </a:r>
          </a:p>
          <a:p>
            <a:r>
              <a:t>Arduino reads voltage divider output.</a:t>
            </a:r>
          </a:p>
          <a:p>
            <a:r>
              <a:t>Detects opposite vehicle headlights.</a:t>
            </a:r>
          </a:p>
          <a:p>
            <a:r>
              <a:t>Automatically switches beam.</a:t>
            </a:r>
          </a:p>
          <a:p>
            <a:r>
              <a:t>Prevents glare accidents.</a:t>
            </a:r>
          </a:p>
          <a:p>
            <a:r>
              <a:t>Low cost sensing solution.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Rain Sensor Module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Detects water droplets.</a:t>
            </a:r>
          </a:p>
          <a:p>
            <a:r>
              <a:t>Conductive plate detects rain.</a:t>
            </a:r>
          </a:p>
          <a:p>
            <a:r>
              <a:t>Comparator converts signal.</a:t>
            </a:r>
          </a:p>
          <a:p>
            <a:r>
              <a:t>Arduino reads analog value.</a:t>
            </a:r>
          </a:p>
          <a:p>
            <a:r>
              <a:t>Activates servo motor.</a:t>
            </a:r>
          </a:p>
          <a:p>
            <a:r>
              <a:t>Demonstrates automatic wiper concept.</a:t>
            </a:r>
          </a:p>
          <a:p>
            <a:r>
              <a:t>Improves visibility safety.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Servo Motor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PWM controlled motor.</a:t>
            </a:r>
          </a:p>
          <a:p>
            <a:r>
              <a:t>0–180 degree motion.</a:t>
            </a:r>
          </a:p>
          <a:p>
            <a:r>
              <a:t>Simulates windshield wiper.</a:t>
            </a:r>
          </a:p>
          <a:p>
            <a:r>
              <a:t>Low power operation.</a:t>
            </a:r>
          </a:p>
          <a:p>
            <a:r>
              <a:t>Precise angular movement.</a:t>
            </a:r>
          </a:p>
          <a:p>
            <a:r>
              <a:t>Easy Arduino interface.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Accident Detection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Magnetic reed switch sensor.</a:t>
            </a:r>
          </a:p>
          <a:p>
            <a:r>
              <a:t>Magnet displacement triggers alert.</a:t>
            </a:r>
          </a:p>
          <a:p>
            <a:r>
              <a:t>Arduino detects signal change.</a:t>
            </a:r>
          </a:p>
          <a:p>
            <a:r>
              <a:t>Buzzer activates.</a:t>
            </a:r>
          </a:p>
          <a:p>
            <a:r>
              <a:t>LCD displays alert.</a:t>
            </a:r>
          </a:p>
          <a:p>
            <a:r>
              <a:t>Basic impact detection model.</a:t>
            </a:r>
          </a:p>
          <a:p>
            <a:r>
              <a:t>Can be expanded with accelerometer.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