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76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13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t>MPPT Hybrid Solar Inverter Project</a:t>
            </a:r>
          </a:p>
          <a:p>
            <a:r>
              <a:t>Dual Solar and AC Charging System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dirty="0"/>
              <a:t>Detailed Project Presentation</a:t>
            </a:r>
          </a:p>
          <a:p>
            <a:r>
              <a:t>Prepared for Academic Demonstration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6217920"/>
            <a:ext cx="2743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000" b="1"/>
              <a:t>Circuits Bazaar | Contact: +91-8684-8844-88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Battery Bank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Stores electrical energy</a:t>
            </a:r>
          </a:p>
          <a:p>
            <a:r>
              <a:t>• Provides backup during low solar conditions</a:t>
            </a:r>
          </a:p>
          <a:p>
            <a:r>
              <a:t>• Supplies DC power to inverter</a:t>
            </a:r>
          </a:p>
          <a:p>
            <a:r>
              <a:t>• Commonly 12V lead-acid or lithium battery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AC Mains Charger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Converts 230V AC to regulated DC</a:t>
            </a:r>
          </a:p>
          <a:p>
            <a:r>
              <a:t>• Charges battery when solar power is unavailable</a:t>
            </a:r>
          </a:p>
          <a:p>
            <a:r>
              <a:t>• Ensures uninterrupted energy storage</a:t>
            </a:r>
          </a:p>
          <a:p>
            <a:r>
              <a:t>• Acts as secondary charging source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Inverter 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Converts DC power to AC power</a:t>
            </a:r>
          </a:p>
          <a:p>
            <a:r>
              <a:t>• Enables use of standard AC appliances</a:t>
            </a:r>
          </a:p>
          <a:p>
            <a:r>
              <a:t>• Core part of power delivery system</a:t>
            </a:r>
          </a:p>
          <a:p>
            <a:r>
              <a:t>• Designed for educational demonstration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IC 4047 Oscillator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Generates square wave signal</a:t>
            </a:r>
          </a:p>
          <a:p>
            <a:r>
              <a:t>• Controls inverter switching frequency</a:t>
            </a:r>
          </a:p>
          <a:p>
            <a:r>
              <a:t>• Ensures stable AC output</a:t>
            </a:r>
          </a:p>
          <a:p>
            <a:r>
              <a:t>• Commonly used in inverter applications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MOSFET Power Stage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Acts as electronic switch</a:t>
            </a:r>
          </a:p>
          <a:p>
            <a:r>
              <a:t>• Amplifies oscillator signal</a:t>
            </a:r>
          </a:p>
          <a:p>
            <a:r>
              <a:t>• Handles high current switching</a:t>
            </a:r>
          </a:p>
          <a:p>
            <a:r>
              <a:t>• Improves efficiency of inverter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Step-Up Transformer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Increases voltage level</a:t>
            </a:r>
          </a:p>
          <a:p>
            <a:r>
              <a:t>• Converts low-voltage AC to high-voltage AC</a:t>
            </a:r>
          </a:p>
          <a:p>
            <a:r>
              <a:t>• Provides isolation and safety</a:t>
            </a:r>
          </a:p>
          <a:p>
            <a:r>
              <a:t>• Enables appliance operation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Working Principle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Solar energy charges battery via MPPT</a:t>
            </a:r>
          </a:p>
          <a:p>
            <a:r>
              <a:t>• AC mains charges battery when solar absent</a:t>
            </a:r>
          </a:p>
          <a:p>
            <a:r>
              <a:t>• Battery supplies DC to inverter</a:t>
            </a:r>
          </a:p>
          <a:p>
            <a:r>
              <a:t>• Inverter delivers AC output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Renewable energy utilization</a:t>
            </a:r>
          </a:p>
          <a:p>
            <a:r>
              <a:t>• Dual charging capability</a:t>
            </a:r>
          </a:p>
          <a:p>
            <a:r>
              <a:t>• Improved efficiency using MPPT</a:t>
            </a:r>
          </a:p>
          <a:p>
            <a:r>
              <a:t>• Reliable and continuous power supply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Disadvantages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Initial setup cost</a:t>
            </a:r>
          </a:p>
          <a:p>
            <a:r>
              <a:t>• Battery maintenance required</a:t>
            </a:r>
          </a:p>
          <a:p>
            <a:r>
              <a:t>• Limited power output capacity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Educational and academic projects</a:t>
            </a:r>
          </a:p>
          <a:p>
            <a:r>
              <a:t>• Backup power systems</a:t>
            </a:r>
          </a:p>
          <a:p>
            <a:r>
              <a:t>• Rural electrification</a:t>
            </a:r>
          </a:p>
          <a:p>
            <a:r>
              <a:t>• Renewable energy demonstrations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Increasing demand for reliable and clean energy systems</a:t>
            </a:r>
          </a:p>
          <a:p>
            <a:r>
              <a:t>• Limitations of conventional power sources</a:t>
            </a:r>
          </a:p>
          <a:p>
            <a:r>
              <a:t>• Importance of renewable energy and hybrid systems</a:t>
            </a:r>
          </a:p>
          <a:p>
            <a:r>
              <a:t>• Overview of MPPT Hybrid Solar Inverter concept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Future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Integration with IoT monitoring</a:t>
            </a:r>
          </a:p>
          <a:p>
            <a:r>
              <a:t>• Higher capacity inverter design</a:t>
            </a:r>
          </a:p>
          <a:p>
            <a:r>
              <a:t>• Smart energy management</a:t>
            </a:r>
          </a:p>
          <a:p>
            <a:r>
              <a:t>• Advanced battery technologies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Demonstrates hybrid renewable energy system</a:t>
            </a:r>
          </a:p>
          <a:p>
            <a:r>
              <a:t>• Efficient use of solar and AC power</a:t>
            </a:r>
          </a:p>
          <a:p>
            <a:r>
              <a:t>• Suitable for learning and practical implementation</a:t>
            </a:r>
          </a:p>
          <a:p>
            <a:r>
              <a:t>• Scalable for real-world applications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6217920"/>
            <a:ext cx="2743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000" b="1"/>
              <a:t>Circuits Bazaar | Contact: +91-8684-8844-88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Design a hybrid inverter with dual charging sources</a:t>
            </a:r>
          </a:p>
          <a:p>
            <a:r>
              <a:t>• Efficient utilization of solar energy using MPPT</a:t>
            </a:r>
          </a:p>
          <a:p>
            <a:r>
              <a:t>• Provide uninterrupted power using battery storage</a:t>
            </a:r>
          </a:p>
          <a:p>
            <a:r>
              <a:t>• Educational and practical implementation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System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Solar panel as primary renewable source</a:t>
            </a:r>
          </a:p>
          <a:p>
            <a:r>
              <a:t>• MPPT charge controller for optimized charging</a:t>
            </a:r>
          </a:p>
          <a:p>
            <a:r>
              <a:t>• AC mains charger as backup charging source</a:t>
            </a:r>
          </a:p>
          <a:p>
            <a:r>
              <a:t>• Battery bank for energy storage</a:t>
            </a:r>
          </a:p>
          <a:p>
            <a:r>
              <a:t>• Inverter for DC to AC conversion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E6BAC-FCE4-7DF2-9159-591C25E00D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A94A0-5F43-9192-C19D-E58D05F4E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Diagram </a:t>
            </a:r>
            <a:endParaRPr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F3C9D21-B851-48F5-51D7-A45D6B3A9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1446" y="1600200"/>
            <a:ext cx="6441108" cy="4525963"/>
          </a:xfrm>
        </p:spPr>
      </p:pic>
    </p:spTree>
    <p:extLst>
      <p:ext uri="{BB962C8B-B14F-4D97-AF65-F5344CB8AC3E}">
        <p14:creationId xmlns:p14="http://schemas.microsoft.com/office/powerpoint/2010/main" val="2130999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0F2E2-E5FE-317F-57AE-A6EC5A8AC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2E2E1-F493-3020-21D3-EACF601B2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Diagram </a:t>
            </a:r>
            <a:endParaRPr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CE6BCE1-BE39-12AA-B097-98F8C33C7E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622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Block Diagram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Solar panel supplies DC power</a:t>
            </a:r>
          </a:p>
          <a:p>
            <a:r>
              <a:t>• MPPT controller regulates charging</a:t>
            </a:r>
          </a:p>
          <a:p>
            <a:r>
              <a:t>• Battery stores energy</a:t>
            </a:r>
          </a:p>
          <a:p>
            <a:r>
              <a:t>• AC charger provides backup charging</a:t>
            </a:r>
          </a:p>
          <a:p>
            <a:r>
              <a:t>• Inverter converts DC to AC output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Solar Panel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Converts sunlight into electrical energy</a:t>
            </a:r>
          </a:p>
          <a:p>
            <a:r>
              <a:t>• Works on photovoltaic principle</a:t>
            </a:r>
          </a:p>
          <a:p>
            <a:r>
              <a:t>• Provides DC output suitable for charging</a:t>
            </a:r>
          </a:p>
          <a:p>
            <a:r>
              <a:t>• Renewable and eco-friendly source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MPPT Charge Controller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• Maximum Power Point Tracking technology</a:t>
            </a:r>
          </a:p>
          <a:p>
            <a:r>
              <a:t>• Extracts maximum power from solar panel</a:t>
            </a:r>
          </a:p>
          <a:p>
            <a:r>
              <a:t>• Improves charging efficiency</a:t>
            </a:r>
          </a:p>
          <a:p>
            <a:r>
              <a:t>• Protects battery from overcharging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494</Words>
  <Application>Microsoft Office PowerPoint</Application>
  <PresentationFormat>On-screen Show (4:3)</PresentationFormat>
  <Paragraphs>99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MPPT Hybrid Solar Inverter Project Dual Solar and AC Charging System</vt:lpstr>
      <vt:lpstr>Introduction</vt:lpstr>
      <vt:lpstr>Project Objective</vt:lpstr>
      <vt:lpstr>System Overview</vt:lpstr>
      <vt:lpstr>Block Diagram </vt:lpstr>
      <vt:lpstr>Circuit Diagram </vt:lpstr>
      <vt:lpstr>Block Diagram Description</vt:lpstr>
      <vt:lpstr>Solar Panel</vt:lpstr>
      <vt:lpstr>MPPT Charge Controller</vt:lpstr>
      <vt:lpstr>Battery Bank</vt:lpstr>
      <vt:lpstr>AC Mains Charger</vt:lpstr>
      <vt:lpstr>Inverter Section</vt:lpstr>
      <vt:lpstr>IC 4047 Oscillator</vt:lpstr>
      <vt:lpstr>MOSFET Power Stage</vt:lpstr>
      <vt:lpstr>Step-Up Transformer</vt:lpstr>
      <vt:lpstr>Working Principle</vt:lpstr>
      <vt:lpstr>Advantages</vt:lpstr>
      <vt:lpstr>Disadvantages</vt:lpstr>
      <vt:lpstr>Applications</vt:lpstr>
      <vt:lpstr>Future Scope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Circuits Bazaar</cp:lastModifiedBy>
  <cp:revision>3</cp:revision>
  <dcterms:created xsi:type="dcterms:W3CDTF">2013-01-27T09:14:16Z</dcterms:created>
  <dcterms:modified xsi:type="dcterms:W3CDTF">2026-01-12T19:00:49Z</dcterms:modified>
  <cp:category/>
</cp:coreProperties>
</file>