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4" r:id="rId8"/>
    <p:sldId id="262" r:id="rId9"/>
    <p:sldId id="275" r:id="rId10"/>
    <p:sldId id="276" r:id="rId11"/>
    <p:sldId id="277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9" d="100"/>
          <a:sy n="119" d="100"/>
        </p:scale>
        <p:origin x="137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029618"/>
            <a:ext cx="7772400" cy="1470025"/>
          </a:xfrm>
        </p:spPr>
        <p:txBody>
          <a:bodyPr>
            <a:normAutofit fontScale="90000"/>
          </a:bodyPr>
          <a:lstStyle/>
          <a:p>
            <a:r>
              <a:rPr dirty="0"/>
              <a:t>AUTOMATIC THREE PHASE CHANGER</a:t>
            </a:r>
          </a:p>
          <a:p>
            <a:r>
              <a:rPr dirty="0"/>
              <a:t>USING RELAYS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396916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dirty="0"/>
              <a:t>Automatic Phase Selection and Changeover System</a:t>
            </a:r>
          </a:p>
          <a:p>
            <a:r>
              <a:rPr dirty="0"/>
              <a:t>Ensuring uninterrupted power supply</a:t>
            </a:r>
          </a:p>
          <a:p>
            <a:endParaRPr dirty="0"/>
          </a:p>
          <a:p>
            <a:r>
              <a:rPr dirty="0"/>
              <a:t>Electrical / Electronics Engineering Project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91790" y="6364188"/>
            <a:ext cx="3657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dirty="0"/>
              <a:t>Circuits Bazaar | Contact: +91-8684-8844-88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88F14-430E-A58F-6FCB-AC2929DE4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9619B-4169-D60D-0BA5-43F7BD4A5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389" y="-375067"/>
            <a:ext cx="8229600" cy="1143000"/>
          </a:xfrm>
        </p:spPr>
        <p:txBody>
          <a:bodyPr/>
          <a:lstStyle/>
          <a:p>
            <a:r>
              <a:rPr dirty="0"/>
              <a:t>Circuit Diagram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E65C87-F5F6-CD1E-ABEF-528EDA1337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284" y="495217"/>
            <a:ext cx="6332621" cy="633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810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E8583-F66A-6204-12CF-2EC9A9536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E3C9C-B9B7-0CE1-4692-A11364053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389" y="-375067"/>
            <a:ext cx="8229600" cy="1143000"/>
          </a:xfrm>
        </p:spPr>
        <p:txBody>
          <a:bodyPr/>
          <a:lstStyle/>
          <a:p>
            <a:r>
              <a:rPr dirty="0"/>
              <a:t>Circuit Diagram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1450A0-FBEC-AF1B-88E6-D46310E1B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7571"/>
            <a:ext cx="9144000" cy="54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54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Step Down Transformer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Converts 230V AC to low voltage AC.</a:t>
            </a:r>
          </a:p>
          <a:p>
            <a:pPr lvl="1"/>
            <a:r>
              <a:t>Typically steps down to 12V AC.</a:t>
            </a:r>
          </a:p>
          <a:p>
            <a:pPr lvl="1"/>
            <a:r>
              <a:t>Provides electrical isolation.</a:t>
            </a:r>
          </a:p>
          <a:p>
            <a:pPr lvl="1"/>
            <a:r>
              <a:t>Used for phase detection.</a:t>
            </a:r>
          </a:p>
          <a:p>
            <a:pPr lvl="1"/>
            <a:r>
              <a:t>Ensures safety of control circuit.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Rectifier and Filter Circuit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Diodes convert AC to DC.</a:t>
            </a:r>
          </a:p>
          <a:p>
            <a:pPr lvl="1"/>
            <a:r>
              <a:t>Capacitors smooth the DC output.</a:t>
            </a:r>
          </a:p>
          <a:p>
            <a:pPr lvl="1"/>
            <a:r>
              <a:t>Removes ripple components.</a:t>
            </a:r>
          </a:p>
          <a:p>
            <a:pPr lvl="1"/>
            <a:r>
              <a:t>Provides stable voltage to drivers.</a:t>
            </a:r>
          </a:p>
          <a:p>
            <a:pPr lvl="1"/>
            <a:r>
              <a:t>Essential for reliable operation.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Voltage Regulator (LM7805)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Provides regulated 5V DC output.</a:t>
            </a:r>
          </a:p>
          <a:p>
            <a:pPr lvl="1"/>
            <a:r>
              <a:t>Protects circuit from voltage variation.</a:t>
            </a:r>
          </a:p>
          <a:p>
            <a:pPr lvl="1"/>
            <a:r>
              <a:t>Used for LEDs and logic components.</a:t>
            </a:r>
          </a:p>
          <a:p>
            <a:pPr lvl="1"/>
            <a:r>
              <a:t>Improves system stability.</a:t>
            </a:r>
          </a:p>
          <a:p>
            <a:pPr lvl="1"/>
            <a:r>
              <a:t>Commonly used linear regulator.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Relays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Electromagnetic switching devices.</a:t>
            </a:r>
          </a:p>
          <a:p>
            <a:pPr lvl="1"/>
            <a:r>
              <a:t>Allow low voltage control of high power load.</a:t>
            </a:r>
          </a:p>
          <a:p>
            <a:pPr lvl="1"/>
            <a:r>
              <a:t>Ensure electrical isolation.</a:t>
            </a:r>
          </a:p>
          <a:p>
            <a:pPr lvl="1"/>
            <a:r>
              <a:t>Used for automatic phase switching.</a:t>
            </a:r>
          </a:p>
          <a:p>
            <a:pPr lvl="1"/>
            <a:r>
              <a:t>Only one relay active at any time.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Relay Driver Circuit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Uses transistor BC547.</a:t>
            </a:r>
          </a:p>
          <a:p>
            <a:pPr lvl="1"/>
            <a:r>
              <a:t>Amplifies control signal.</a:t>
            </a:r>
          </a:p>
          <a:p>
            <a:pPr lvl="1"/>
            <a:r>
              <a:t>Flyback diode protects transistor.</a:t>
            </a:r>
          </a:p>
          <a:p>
            <a:pPr lvl="1"/>
            <a:r>
              <a:t>Ensures reliable relay operation.</a:t>
            </a:r>
          </a:p>
          <a:p>
            <a:pPr lvl="1"/>
            <a:r>
              <a:t>Improves switching speed.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LED Indicators and Buzzer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LEDs indicate phase presence.</a:t>
            </a:r>
          </a:p>
          <a:p>
            <a:pPr lvl="1"/>
            <a:r>
              <a:t>Different colors for each phase.</a:t>
            </a:r>
          </a:p>
          <a:p>
            <a:pPr lvl="1"/>
            <a:r>
              <a:t>Buzzer alerts phase failure.</a:t>
            </a:r>
          </a:p>
          <a:p>
            <a:pPr lvl="1"/>
            <a:r>
              <a:t>Improves safety awareness.</a:t>
            </a:r>
          </a:p>
          <a:p>
            <a:pPr lvl="1"/>
            <a:r>
              <a:t>Provides visual and audio feedback.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Working Principle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Preferred phase supplies load normally.</a:t>
            </a:r>
          </a:p>
          <a:p>
            <a:pPr lvl="1"/>
            <a:r>
              <a:t>Phase voltage continuously monitored.</a:t>
            </a:r>
          </a:p>
          <a:p>
            <a:pPr lvl="1"/>
            <a:r>
              <a:t>On phase failure relay deactivates.</a:t>
            </a:r>
          </a:p>
          <a:p>
            <a:pPr lvl="1"/>
            <a:r>
              <a:t>Next healthy phase selected automatically.</a:t>
            </a:r>
          </a:p>
          <a:p>
            <a:pPr lvl="1"/>
            <a:r>
              <a:t>Switching occurs within milliseconds.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Uninterrupted power supply.</a:t>
            </a:r>
          </a:p>
          <a:p>
            <a:pPr lvl="1"/>
            <a:r>
              <a:t>Fully automatic operation.</a:t>
            </a:r>
          </a:p>
          <a:p>
            <a:pPr lvl="1"/>
            <a:r>
              <a:t>Simple and reliable design.</a:t>
            </a:r>
          </a:p>
          <a:p>
            <a:pPr lvl="1"/>
            <a:r>
              <a:t>Low maintenance requirement.</a:t>
            </a:r>
          </a:p>
          <a:p>
            <a:pPr lvl="1"/>
            <a:r>
              <a:t>Cost effective solution.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Three-phase power systems are widely used in power distribution.</a:t>
            </a:r>
          </a:p>
          <a:p>
            <a:pPr lvl="1"/>
            <a:r>
              <a:t>Most homes and offices use single-phase loads.</a:t>
            </a:r>
          </a:p>
          <a:p>
            <a:pPr lvl="1"/>
            <a:r>
              <a:t>Single-phase failure causes complete power outage.</a:t>
            </a:r>
          </a:p>
          <a:p>
            <a:pPr lvl="1"/>
            <a:r>
              <a:t>Automatic phase changer shifts load to healthy phase.</a:t>
            </a:r>
          </a:p>
          <a:p>
            <a:pPr lvl="1"/>
            <a:r>
              <a:t>Ensures continuity without manual intervention.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Residential buildings.</a:t>
            </a:r>
          </a:p>
          <a:p>
            <a:pPr lvl="1"/>
            <a:r>
              <a:t>Commercial complexes.</a:t>
            </a:r>
          </a:p>
          <a:p>
            <a:pPr lvl="1"/>
            <a:r>
              <a:t>Small and medium industries.</a:t>
            </a:r>
          </a:p>
          <a:p>
            <a:pPr lvl="1"/>
            <a:r>
              <a:t>Hospitals and clinics.</a:t>
            </a:r>
          </a:p>
          <a:p>
            <a:pPr lvl="1"/>
            <a:r>
              <a:t>Rural electrification systems.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Future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Integration with smart monitoring systems.</a:t>
            </a:r>
          </a:p>
          <a:p>
            <a:pPr lvl="1"/>
            <a:r>
              <a:t>Use of contactors for higher loads.</a:t>
            </a:r>
          </a:p>
          <a:p>
            <a:pPr lvl="1"/>
            <a:r>
              <a:t>Remote monitoring and alerts.</a:t>
            </a:r>
          </a:p>
          <a:p>
            <a:pPr lvl="1"/>
            <a:r>
              <a:t>Solid state switching devices.</a:t>
            </a:r>
          </a:p>
          <a:p>
            <a:pPr lvl="1"/>
            <a:r>
              <a:t>Energy management integration.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Automatic Three Phase Changer ensures continuity.</a:t>
            </a:r>
          </a:p>
          <a:p>
            <a:pPr lvl="1"/>
            <a:r>
              <a:t>Reduces downtime and human intervention.</a:t>
            </a:r>
          </a:p>
          <a:p>
            <a:pPr lvl="1"/>
            <a:r>
              <a:t>Simple relay-based implementation.</a:t>
            </a:r>
          </a:p>
          <a:p>
            <a:pPr lvl="1"/>
            <a:r>
              <a:t>Highly useful for real-world systems.</a:t>
            </a:r>
          </a:p>
          <a:p>
            <a:pPr lvl="1"/>
            <a:r>
              <a:t>Strong educational and practical value.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4190" y="6183914"/>
            <a:ext cx="3657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dirty="0"/>
              <a:t>Circuits Bazaar | Contact: +91-8684-8844-88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Problem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Frequent phase failures in distribution systems.</a:t>
            </a:r>
          </a:p>
          <a:p>
            <a:pPr lvl="1"/>
            <a:r>
              <a:t>Manual phase shifting is unsafe and unreliable.</a:t>
            </a:r>
          </a:p>
          <a:p>
            <a:pPr lvl="1"/>
            <a:r>
              <a:t>Power remains available in other phases.</a:t>
            </a:r>
          </a:p>
          <a:p>
            <a:pPr lvl="1"/>
            <a:r>
              <a:t>Need for fast and automatic changeover system.</a:t>
            </a:r>
          </a:p>
          <a:p>
            <a:pPr lvl="1"/>
            <a:r>
              <a:t>System must be safe and maintenance friendly.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Provide uninterrupted single-phase power supply.</a:t>
            </a:r>
          </a:p>
          <a:p>
            <a:pPr lvl="1"/>
            <a:r>
              <a:t>Automatically detect phase availability.</a:t>
            </a:r>
          </a:p>
          <a:p>
            <a:pPr lvl="1"/>
            <a:r>
              <a:t>Switch load to next healthy phase.</a:t>
            </a:r>
          </a:p>
          <a:p>
            <a:pPr lvl="1"/>
            <a:r>
              <a:t>Avoid manual switching and human risk.</a:t>
            </a:r>
          </a:p>
          <a:p>
            <a:pPr lvl="1"/>
            <a:r>
              <a:t>Design without microcontroller dependency.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System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Three input phases continuously monitored.</a:t>
            </a:r>
          </a:p>
          <a:p>
            <a:pPr lvl="1"/>
            <a:r>
              <a:t>Each phase sensed using step-down transformer.</a:t>
            </a:r>
          </a:p>
          <a:p>
            <a:pPr lvl="1"/>
            <a:r>
              <a:t>Relay logic controls phase selection.</a:t>
            </a:r>
          </a:p>
          <a:p>
            <a:pPr lvl="1"/>
            <a:r>
              <a:t>Only one phase connected to load at a time.</a:t>
            </a:r>
          </a:p>
          <a:p>
            <a:pPr lvl="1"/>
            <a:r>
              <a:t>LEDs and buzzer provide status indication.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Block 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Input: Three Phase AC Supply.</a:t>
            </a:r>
          </a:p>
          <a:p>
            <a:pPr lvl="1"/>
            <a:r>
              <a:t>Step-down transformers for sensing.</a:t>
            </a:r>
          </a:p>
          <a:p>
            <a:pPr lvl="1"/>
            <a:r>
              <a:t>Rectifier and filter circuits.</a:t>
            </a:r>
          </a:p>
          <a:p>
            <a:pPr lvl="1"/>
            <a:r>
              <a:t>Relay driver and relay switching.</a:t>
            </a:r>
          </a:p>
          <a:p>
            <a:pPr lvl="1"/>
            <a:r>
              <a:t>Output: Single-phase load connection.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A15ED-CEA6-A3C9-AF0C-9803A75E2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BBA80-D523-7350-D44D-3DE12A34B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Block Diagram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244E002-5466-7280-818F-8F7A51EC04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val="3932672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Circuit 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Complete circuit includes sensing and control.</a:t>
            </a:r>
          </a:p>
          <a:p>
            <a:pPr lvl="1"/>
            <a:r>
              <a:rPr dirty="0"/>
              <a:t>Power supply section for control circuit.</a:t>
            </a:r>
          </a:p>
          <a:p>
            <a:pPr lvl="1"/>
            <a:r>
              <a:rPr dirty="0"/>
              <a:t>Relay driver using </a:t>
            </a:r>
            <a:r>
              <a:rPr lang="en-US" dirty="0"/>
              <a:t>optocoupler</a:t>
            </a:r>
            <a:r>
              <a:rPr dirty="0"/>
              <a:t> and diode.</a:t>
            </a:r>
          </a:p>
          <a:p>
            <a:pPr lvl="1"/>
            <a:r>
              <a:rPr dirty="0"/>
              <a:t>Relay contacts handle load switching.</a:t>
            </a:r>
          </a:p>
          <a:p>
            <a:pPr lvl="1"/>
            <a:r>
              <a:rPr dirty="0"/>
              <a:t>Diagram space reserved for project circuit.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D31CA-D41E-7E6D-9006-B5BDFAADB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2A657-497D-D807-D952-86DD9B1A6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Circuit Diagram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90F183-E572-7EE5-8E32-95E76BFCD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986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34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575</Words>
  <Application>Microsoft Office PowerPoint</Application>
  <PresentationFormat>On-screen Show (4:3)</PresentationFormat>
  <Paragraphs>114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AUTOMATIC THREE PHASE CHANGER USING RELAYS</vt:lpstr>
      <vt:lpstr>Introduction</vt:lpstr>
      <vt:lpstr>Problem Statement</vt:lpstr>
      <vt:lpstr>Objectives</vt:lpstr>
      <vt:lpstr>System Overview</vt:lpstr>
      <vt:lpstr>Block Diagram</vt:lpstr>
      <vt:lpstr>Block Diagram</vt:lpstr>
      <vt:lpstr>Circuit Diagram</vt:lpstr>
      <vt:lpstr>Circuit Diagram</vt:lpstr>
      <vt:lpstr>Circuit Diagram</vt:lpstr>
      <vt:lpstr>Circuit Diagram</vt:lpstr>
      <vt:lpstr>Step Down Transformer</vt:lpstr>
      <vt:lpstr>Rectifier and Filter Circuit</vt:lpstr>
      <vt:lpstr>Voltage Regulator (LM7805)</vt:lpstr>
      <vt:lpstr>Relays</vt:lpstr>
      <vt:lpstr>Relay Driver Circuit</vt:lpstr>
      <vt:lpstr>LED Indicators and Buzzer</vt:lpstr>
      <vt:lpstr>Working Principle</vt:lpstr>
      <vt:lpstr>Advantages</vt:lpstr>
      <vt:lpstr>Applications</vt:lpstr>
      <vt:lpstr>Future Scope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Circuits Bazaar</cp:lastModifiedBy>
  <cp:revision>4</cp:revision>
  <dcterms:created xsi:type="dcterms:W3CDTF">2013-01-27T09:14:16Z</dcterms:created>
  <dcterms:modified xsi:type="dcterms:W3CDTF">2026-01-28T22:28:49Z</dcterms:modified>
  <cp:category/>
</cp:coreProperties>
</file>