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70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9" d="100"/>
          <a:sy n="119" d="100"/>
        </p:scale>
        <p:origin x="137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Automatic Power Factor Correction System Using Arduino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Microcontroller based APFC model.</a:t>
            </a:r>
          </a:p>
          <a:p>
            <a:r>
              <a:t>Improves system power factor.</a:t>
            </a:r>
          </a:p>
          <a:p>
            <a:r>
              <a:t>Uses Arduino, relays, LCD and switching logic.</a:t>
            </a:r>
          </a:p>
          <a:p>
            <a:r>
              <a:t>Simulates industrial APFC behavior.</a:t>
            </a:r>
          </a:p>
          <a:p>
            <a:r>
              <a:t>Displays PF values and capacitor switching stages.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Toggle Switch and LED Indicators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Toggle switch selects load type.</a:t>
            </a:r>
          </a:p>
          <a:p>
            <a:r>
              <a:t>Green LED indicates good PF.</a:t>
            </a:r>
          </a:p>
          <a:p>
            <a:r>
              <a:t>Red LED indicates poor PF.</a:t>
            </a:r>
          </a:p>
          <a:p>
            <a:r>
              <a:t>Helps visualize PF correction process.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Working Principle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Reads switch state.</a:t>
            </a:r>
          </a:p>
          <a:p>
            <a:r>
              <a:t>Generates simulated PF.</a:t>
            </a:r>
          </a:p>
          <a:p>
            <a:r>
              <a:t>Applies capacitor stages.</a:t>
            </a:r>
          </a:p>
          <a:p>
            <a:r>
              <a:t>Displays calculating delay.</a:t>
            </a:r>
          </a:p>
          <a:p>
            <a:r>
              <a:t>Shows corrected PF values.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Power Factor Simulation Logic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Resistive load PF approx 0.95 0.96.</a:t>
            </a:r>
          </a:p>
          <a:p>
            <a:r>
              <a:t>Inductive load PF between 0.53 0.59.</a:t>
            </a:r>
          </a:p>
          <a:p>
            <a:r>
              <a:t>After each relay activation system waits.</a:t>
            </a:r>
          </a:p>
          <a:p>
            <a:r>
              <a:t>Displays final corrected PF.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Advantages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Improves understanding of PF.</a:t>
            </a:r>
          </a:p>
          <a:p>
            <a:r>
              <a:t>Simulates industrial APFC.</a:t>
            </a:r>
          </a:p>
          <a:p>
            <a:r>
              <a:t>Low cost educational model.</a:t>
            </a:r>
          </a:p>
          <a:p>
            <a:r>
              <a:t>Easily extendable system.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Disadvantages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Does not measure real PF.</a:t>
            </a:r>
          </a:p>
          <a:p>
            <a:r>
              <a:t>Only simulation based.</a:t>
            </a:r>
          </a:p>
          <a:p>
            <a:r>
              <a:t>Relays cannot handle high loads.</a:t>
            </a:r>
          </a:p>
          <a:p>
            <a:r>
              <a:t>No CT or PT sensors.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Applications and Future 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Can be used in labs.</a:t>
            </a:r>
          </a:p>
          <a:p>
            <a:r>
              <a:t>Industrial training.</a:t>
            </a:r>
          </a:p>
          <a:p>
            <a:r>
              <a:t>Further development possible.</a:t>
            </a:r>
          </a:p>
          <a:p>
            <a:r>
              <a:t>Add real sensors.</a:t>
            </a:r>
          </a:p>
          <a:p>
            <a:r>
              <a:t>Add IoT monitoring.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Power factor importance.</a:t>
            </a:r>
          </a:p>
          <a:p>
            <a:r>
              <a:t>Inductive loads cause lagging PF.</a:t>
            </a:r>
          </a:p>
          <a:p>
            <a:r>
              <a:t>Low PF increases losses.</a:t>
            </a:r>
          </a:p>
          <a:p>
            <a:r>
              <a:t>APFC panels correct PF automatically.</a:t>
            </a:r>
          </a:p>
          <a:p>
            <a:r>
              <a:t>Arduino controls capacitor bank switching.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Objective of the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Design Arduino based APFC prototype.</a:t>
            </a:r>
          </a:p>
          <a:p>
            <a:r>
              <a:t>Simulate PF measurement.</a:t>
            </a:r>
          </a:p>
          <a:p>
            <a:r>
              <a:t>Automate relay switching.</a:t>
            </a:r>
          </a:p>
          <a:p>
            <a:r>
              <a:t>Display PF values.</a:t>
            </a:r>
          </a:p>
          <a:p>
            <a:r>
              <a:t>Demonstrate capacitor based correction.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37F5B5-E2B0-C091-CEC3-887FCDB1A5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C01EF-BAE2-5BE4-873B-F6950AEED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608" y="-296862"/>
            <a:ext cx="8229600" cy="1143000"/>
          </a:xfrm>
        </p:spPr>
        <p:txBody>
          <a:bodyPr/>
          <a:lstStyle/>
          <a:p>
            <a:r>
              <a:rPr lang="en-US" dirty="0"/>
              <a:t>Block Diagram </a:t>
            </a:r>
            <a:endParaRPr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2E36BB8-39E7-DD36-E6AC-457DBEF484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8747" y="730747"/>
            <a:ext cx="5891464" cy="6048361"/>
          </a:xfrm>
        </p:spPr>
      </p:pic>
    </p:spTree>
    <p:extLst>
      <p:ext uri="{BB962C8B-B14F-4D97-AF65-F5344CB8AC3E}">
        <p14:creationId xmlns:p14="http://schemas.microsoft.com/office/powerpoint/2010/main" val="1636449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Problem Statement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Industries suffer penalties for low PF.</a:t>
            </a:r>
          </a:p>
          <a:p>
            <a:r>
              <a:t>Manual correction inaccurate.</a:t>
            </a:r>
          </a:p>
          <a:p>
            <a:r>
              <a:t>Reactive power causes inefficiency.</a:t>
            </a:r>
          </a:p>
          <a:p>
            <a:r>
              <a:t>Need automatic microcontroller based correction.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Components Used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Arduino Uno.</a:t>
            </a:r>
          </a:p>
          <a:p>
            <a:r>
              <a:t>LCD Display.</a:t>
            </a:r>
          </a:p>
          <a:p>
            <a:r>
              <a:t>Relays.</a:t>
            </a:r>
          </a:p>
          <a:p>
            <a:r>
              <a:t>Toggle switch.</a:t>
            </a:r>
          </a:p>
          <a:p>
            <a:r>
              <a:t>Capacitor simulation stages.</a:t>
            </a:r>
          </a:p>
          <a:p>
            <a:r>
              <a:t>LEDs and power supply.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Arduino Uno Microcontroller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ATmega328P based board.</a:t>
            </a:r>
          </a:p>
          <a:p>
            <a:r>
              <a:t>14 digital I O pins.</a:t>
            </a:r>
          </a:p>
          <a:p>
            <a:r>
              <a:t>6 analog inputs.</a:t>
            </a:r>
          </a:p>
          <a:p>
            <a:r>
              <a:t>Operates at 5V.</a:t>
            </a:r>
          </a:p>
          <a:p>
            <a:r>
              <a:t>Controls relays and LCD.</a:t>
            </a:r>
          </a:p>
          <a:p>
            <a:r>
              <a:t>Central controller of APFC system.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LCD Module 16x2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Displays PF values.</a:t>
            </a:r>
          </a:p>
          <a:p>
            <a:r>
              <a:t>Shows 'Calculating' messages.</a:t>
            </a:r>
          </a:p>
          <a:p>
            <a:r>
              <a:t>Operates in 4 bit mode.</a:t>
            </a:r>
          </a:p>
          <a:p>
            <a:r>
              <a:t>Used for step by step PF correction display.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Relay Modules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Used for switching capacitor stages.</a:t>
            </a:r>
          </a:p>
          <a:p>
            <a:r>
              <a:t>Arduino controls relay activation.</a:t>
            </a:r>
          </a:p>
          <a:p>
            <a:r>
              <a:t>One main relay and two correction relays.</a:t>
            </a:r>
          </a:p>
          <a:p>
            <a:r>
              <a:t>Simulates capacitor bank operation.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378</Words>
  <Application>Microsoft Office PowerPoint</Application>
  <PresentationFormat>On-screen Show (4:3)</PresentationFormat>
  <Paragraphs>94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Automatic Power Factor Correction System Using Arduino</vt:lpstr>
      <vt:lpstr>Introduction</vt:lpstr>
      <vt:lpstr>Objective of the Project</vt:lpstr>
      <vt:lpstr>Block Diagram </vt:lpstr>
      <vt:lpstr>Problem Statement</vt:lpstr>
      <vt:lpstr>Components Used Overview</vt:lpstr>
      <vt:lpstr>Arduino Uno Microcontroller</vt:lpstr>
      <vt:lpstr>LCD Module 16x2</vt:lpstr>
      <vt:lpstr>Relay Modules</vt:lpstr>
      <vt:lpstr>Toggle Switch and LED Indicators</vt:lpstr>
      <vt:lpstr>Working Principle</vt:lpstr>
      <vt:lpstr>Power Factor Simulation Logic</vt:lpstr>
      <vt:lpstr>Advantages</vt:lpstr>
      <vt:lpstr>Disadvantages</vt:lpstr>
      <vt:lpstr>Applications and Future Scope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Circuits Bazaar</cp:lastModifiedBy>
  <cp:revision>2</cp:revision>
  <dcterms:created xsi:type="dcterms:W3CDTF">2013-01-27T09:14:16Z</dcterms:created>
  <dcterms:modified xsi:type="dcterms:W3CDTF">2026-01-15T12:56:05Z</dcterms:modified>
  <cp:category/>
</cp:coreProperties>
</file>