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155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Four Quadrant Speed Control of DC Motor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An Advanced Electrical Engineering Project</a:t>
            </a:r>
          </a:p>
          <a:p>
            <a:endParaRPr/>
          </a:p>
          <a:p>
            <a:r>
              <a:t>Demonstrating Forward, Reverse, and Braking Operations of DC Motor</a:t>
            </a:r>
          </a:p>
          <a:p>
            <a:r>
              <a:t>Designed for Academic and Industrial Learning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Potentiometer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Used as an analog input device for speed control.</a:t>
            </a:r>
          </a:p>
          <a:p>
            <a:pPr lvl="1"/>
            <a:r>
              <a:t>Provides variable voltage to the controller.</a:t>
            </a:r>
          </a:p>
          <a:p>
            <a:pPr lvl="1"/>
            <a:r>
              <a:t>Rotation of potentiometer increases or decreases motor speed.</a:t>
            </a:r>
          </a:p>
          <a:p>
            <a:pPr lvl="1"/>
            <a:r>
              <a:t>Ensures smooth and continuous speed variation.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Microcontroller Unit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Acts as the brain of the system.</a:t>
            </a:r>
          </a:p>
          <a:p>
            <a:pPr lvl="1"/>
            <a:r>
              <a:t>Reads analog input from potentiometer.</a:t>
            </a:r>
          </a:p>
          <a:p>
            <a:pPr lvl="1"/>
            <a:r>
              <a:t>Generates PWM signals for speed control.</a:t>
            </a:r>
          </a:p>
          <a:p>
            <a:pPr lvl="1"/>
            <a:r>
              <a:t>Controls relays for direction and braking.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Working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User sets speed using potentiometer.</a:t>
            </a:r>
          </a:p>
          <a:p>
            <a:pPr lvl="1"/>
            <a:r>
              <a:t>Controller generates PWM signal based on input.</a:t>
            </a:r>
          </a:p>
          <a:p>
            <a:pPr lvl="1"/>
            <a:r>
              <a:t>Motor driver controls motor speed.</a:t>
            </a:r>
          </a:p>
          <a:p>
            <a:pPr lvl="1"/>
            <a:r>
              <a:t>Relays change direction and braking modes.</a:t>
            </a:r>
          </a:p>
          <a:p>
            <a:pPr lvl="1"/>
            <a:r>
              <a:t>System operates in all four quadrants.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Complete control over speed and direction.</a:t>
            </a:r>
          </a:p>
          <a:p>
            <a:pPr lvl="1"/>
            <a:r>
              <a:t>Demonstrates industrial motor drive behavior.</a:t>
            </a:r>
          </a:p>
          <a:p>
            <a:pPr lvl="1"/>
            <a:r>
              <a:t>Suitable for academic projects and demonstrations.</a:t>
            </a:r>
          </a:p>
          <a:p>
            <a:pPr lvl="1"/>
            <a:r>
              <a:t>Expandable for advanced applications.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Electric vehicles and regenerative braking systems.</a:t>
            </a:r>
          </a:p>
          <a:p>
            <a:pPr lvl="1"/>
            <a:r>
              <a:t>Industrial conveyors and cranes.</a:t>
            </a:r>
          </a:p>
          <a:p>
            <a:pPr lvl="1"/>
            <a:r>
              <a:t>Elevators and lifting mechanisms.</a:t>
            </a:r>
          </a:p>
          <a:p>
            <a:pPr lvl="1"/>
            <a:r>
              <a:t>Robotics and automation systems.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Addition of regenerative braking.</a:t>
            </a:r>
          </a:p>
          <a:p>
            <a:pPr lvl="1"/>
            <a:r>
              <a:t>Closed-loop speed control using sensors.</a:t>
            </a:r>
          </a:p>
          <a:p>
            <a:pPr lvl="1"/>
            <a:r>
              <a:t>IoT-based monitoring and control.</a:t>
            </a:r>
          </a:p>
          <a:p>
            <a:pPr lvl="1"/>
            <a:r>
              <a:t>Use of industrial-grade motor controllers.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project successfully demonstrates four quadrant operation.</a:t>
            </a:r>
          </a:p>
          <a:p>
            <a:pPr lvl="1"/>
            <a:r>
              <a:t>Provides strong practical understanding of DC motor control.</a:t>
            </a:r>
          </a:p>
          <a:p>
            <a:pPr lvl="1"/>
            <a:r>
              <a:t>Highly suitable for engineering education and demonstrations.</a:t>
            </a:r>
          </a:p>
          <a:p>
            <a:pPr lvl="1"/>
            <a:r>
              <a:t>Forms a foundation for advanced motor drive systems.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DC motors are widely used in industrial and automation systems due to easy speed control.</a:t>
            </a:r>
          </a:p>
          <a:p>
            <a:pPr lvl="1"/>
            <a:r>
              <a:t>Traditional motor projects focus only on forward or reverse rotation.</a:t>
            </a:r>
          </a:p>
          <a:p>
            <a:pPr lvl="1"/>
            <a:r>
              <a:t>This project demonstrates complete control using four quadrant operation.</a:t>
            </a:r>
          </a:p>
          <a:p>
            <a:pPr lvl="1"/>
            <a:r>
              <a:t>It helps students understand industrial motor drive concepts practically.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Simple DC motor controllers cannot handle braking and bidirectional torque.</a:t>
            </a:r>
          </a:p>
          <a:p>
            <a:pPr lvl="1"/>
            <a:r>
              <a:rPr dirty="0"/>
              <a:t>Industrial systems require smooth speed control with safe braking.</a:t>
            </a:r>
          </a:p>
          <a:p>
            <a:pPr lvl="1"/>
            <a:r>
              <a:rPr dirty="0"/>
              <a:t>Understanding four quadrant operation is difficult through theory alone.</a:t>
            </a:r>
          </a:p>
          <a:p>
            <a:pPr lvl="1"/>
            <a:r>
              <a:rPr dirty="0"/>
              <a:t>This project provides a practical solution for learning and demonstration.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Objectives of the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To implement </a:t>
            </a:r>
            <a:r>
              <a:rPr lang="en-US" dirty="0"/>
              <a:t>four-quadrant</a:t>
            </a:r>
            <a:r>
              <a:rPr dirty="0"/>
              <a:t> speed control of a DC motor.</a:t>
            </a:r>
          </a:p>
          <a:p>
            <a:pPr lvl="1"/>
            <a:r>
              <a:rPr dirty="0"/>
              <a:t>To control motor speed smoothly using a potentiometer.</a:t>
            </a:r>
          </a:p>
          <a:p>
            <a:pPr lvl="1"/>
            <a:r>
              <a:rPr dirty="0"/>
              <a:t>To demonstrate forward and reverse rotation with braking.</a:t>
            </a:r>
          </a:p>
          <a:p>
            <a:pPr lvl="1"/>
            <a:r>
              <a:rPr dirty="0"/>
              <a:t>To develop a ready-to-use academic demonstration model.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Four Quadrant Operation of DC Motor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Quadrant I: Forward motoring operation.</a:t>
            </a:r>
          </a:p>
          <a:p>
            <a:pPr lvl="1"/>
            <a:r>
              <a:t>Quadrant II: Forward braking operation.</a:t>
            </a:r>
          </a:p>
          <a:p>
            <a:pPr lvl="1"/>
            <a:r>
              <a:t>Quadrant III: Reverse motoring operation.</a:t>
            </a:r>
          </a:p>
          <a:p>
            <a:pPr lvl="1"/>
            <a:r>
              <a:t>Quadrant IV: Reverse braking operation.</a:t>
            </a:r>
          </a:p>
          <a:p>
            <a:pPr lvl="1"/>
            <a:r>
              <a:t>All four modes are implemented in a single control system.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Block Diagram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Power Supply provides regulated voltage to all components.</a:t>
            </a:r>
          </a:p>
          <a:p>
            <a:pPr lvl="1"/>
            <a:r>
              <a:t>Control Unit processes user inputs and generates control signals.</a:t>
            </a:r>
          </a:p>
          <a:p>
            <a:pPr lvl="1"/>
            <a:r>
              <a:t>Motor Driver amplifies control signals for high-current motor operation.</a:t>
            </a:r>
          </a:p>
          <a:p>
            <a:pPr lvl="1"/>
            <a:r>
              <a:t>Relay Circuit controls direction and braking.</a:t>
            </a:r>
          </a:p>
          <a:p>
            <a:pPr lvl="1"/>
            <a:r>
              <a:t>DC Motor converts electrical energy into mechanical energy.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DC Motor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DC motor converts electrical energy into mechanical rotation.</a:t>
            </a:r>
          </a:p>
          <a:p>
            <a:pPr lvl="1"/>
            <a:r>
              <a:t>Speed of DC motor is proportional to applied voltage.</a:t>
            </a:r>
          </a:p>
          <a:p>
            <a:pPr lvl="1"/>
            <a:r>
              <a:t>High starting torque makes it suitable for industrial use.</a:t>
            </a:r>
          </a:p>
          <a:p>
            <a:pPr lvl="1"/>
            <a:r>
              <a:t>Used to demonstrate real load behavior in this project.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Motor Driver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Acts as an interface between controller and DC motor.</a:t>
            </a:r>
          </a:p>
          <a:p>
            <a:pPr lvl="1"/>
            <a:r>
              <a:t>Amplifies low-power control signals into high-current output.</a:t>
            </a:r>
          </a:p>
          <a:p>
            <a:pPr lvl="1"/>
            <a:r>
              <a:t>Protects microcontroller from motor current and voltage spikes.</a:t>
            </a:r>
          </a:p>
          <a:p>
            <a:pPr lvl="1"/>
            <a:r>
              <a:t>Ensures reliable and safe motor operation.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Relay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Used for direction control and braking logic.</a:t>
            </a:r>
          </a:p>
          <a:p>
            <a:pPr lvl="1"/>
            <a:r>
              <a:t>Allows safe switching of motor polarity.</a:t>
            </a:r>
          </a:p>
          <a:p>
            <a:pPr lvl="1"/>
            <a:r>
              <a:t>Supports forward and reverse operation.</a:t>
            </a:r>
          </a:p>
          <a:p>
            <a:pPr lvl="1"/>
            <a:r>
              <a:t>Helps in implementing braking conditions.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569</Words>
  <Application>Microsoft Office PowerPoint</Application>
  <PresentationFormat>On-screen Show (4:3)</PresentationFormat>
  <Paragraphs>83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Four Quadrant Speed Control of DC Motor</vt:lpstr>
      <vt:lpstr>Introduction</vt:lpstr>
      <vt:lpstr>Problem Statement</vt:lpstr>
      <vt:lpstr>Objectives of the Project</vt:lpstr>
      <vt:lpstr>Four Quadrant Operation of DC Motor</vt:lpstr>
      <vt:lpstr>Block Diagram Description</vt:lpstr>
      <vt:lpstr>DC Motor</vt:lpstr>
      <vt:lpstr>Motor Driver Module</vt:lpstr>
      <vt:lpstr>Relay Module</vt:lpstr>
      <vt:lpstr>Potentiometer</vt:lpstr>
      <vt:lpstr>Microcontroller Unit</vt:lpstr>
      <vt:lpstr>Working Principle</vt:lpstr>
      <vt:lpstr>Advantages</vt:lpstr>
      <vt:lpstr>Applications</vt:lpstr>
      <vt:lpstr>Future Scope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Circuits Bazaar</cp:lastModifiedBy>
  <cp:revision>2</cp:revision>
  <dcterms:created xsi:type="dcterms:W3CDTF">2013-01-27T09:14:16Z</dcterms:created>
  <dcterms:modified xsi:type="dcterms:W3CDTF">2025-12-18T08:21:25Z</dcterms:modified>
  <cp:category/>
</cp:coreProperties>
</file>