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2" d="100"/>
          <a:sy n="102" d="100"/>
        </p:scale>
        <p:origin x="-188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 preserve="1">
  <p:cSld name="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101EBB-CB49-46FA-AA49-7106F95750B8}" type="datetimeFigureOut">
              <a:rPr lang="en-US" smtClean="0"/>
              <a:t>3/15/2025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F4EE3B-8588-40EA-995B-ADA6D9A0CA90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/>
              <a:t>POV 8 LED-Based Display using BLDC Motor and Arduino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/>
              <a:t>An Innovative Engineering Project</a:t>
            </a:r>
            <a:endParaRPr lang="en-US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Applications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Advertising displays.</a:t>
            </a:r>
          </a:p>
          <a:p>
            <a:r>
              <a:rPr lang="en-US" smtClean="0"/>
              <a:t>• Informative message boards.</a:t>
            </a:r>
          </a:p>
          <a:p>
            <a:r>
              <a:rPr lang="en-US" smtClean="0"/>
              <a:t>• Creative art installations.</a:t>
            </a:r>
          </a:p>
          <a:p>
            <a:r>
              <a:rPr lang="en-US" smtClean="0"/>
              <a:t>• School and college projects.</a:t>
            </a:r>
            <a:endParaRPr lang="en-US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Advantages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Energy-efficient.</a:t>
            </a:r>
          </a:p>
          <a:p>
            <a:r>
              <a:rPr lang="en-US" smtClean="0"/>
              <a:t>• Compact design.</a:t>
            </a:r>
          </a:p>
          <a:p>
            <a:r>
              <a:rPr lang="en-US" smtClean="0"/>
              <a:t>• Customizable patterns.</a:t>
            </a:r>
          </a:p>
          <a:p>
            <a:r>
              <a:rPr lang="en-US" smtClean="0"/>
              <a:t>• Low maintenance.</a:t>
            </a:r>
            <a:endParaRPr lang="en-US"/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Disadvantages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Requires precise motor calibration.</a:t>
            </a:r>
          </a:p>
          <a:p>
            <a:r>
              <a:rPr lang="en-US" smtClean="0"/>
              <a:t>• Limited to simple patterns.</a:t>
            </a:r>
          </a:p>
          <a:p>
            <a:r>
              <a:rPr lang="en-US" smtClean="0"/>
              <a:t>• Susceptible to environmental factors.</a:t>
            </a:r>
            <a:endParaRPr lang="en-US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Future Scope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Add wireless updates.</a:t>
            </a:r>
          </a:p>
          <a:p>
            <a:r>
              <a:rPr lang="en-US" smtClean="0"/>
              <a:t>• Use color LEDs.</a:t>
            </a:r>
          </a:p>
          <a:p>
            <a:r>
              <a:rPr lang="en-US" smtClean="0"/>
              <a:t>• Improve resolution with more LEDs.</a:t>
            </a:r>
            <a:endParaRPr lang="en-US"/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Conclusion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The POV display project is innovative and practical.</a:t>
            </a:r>
            <a:endParaRPr 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Introduction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Persistence of Vision (POV) is a phenomenon where a series of light flashes create an illusion of a steady pattern or text. In this project, a BLDC motor rotates 8 LEDs at high speed to form readable text.</a:t>
            </a:r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Components Used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smtClean="0"/>
              <a:t>1. Arduino Uno – Controls BLDC motor speed using ESC and potentiometer.</a:t>
            </a:r>
          </a:p>
          <a:p>
            <a:r>
              <a:rPr lang="en-US" smtClean="0"/>
              <a:t>2. Arduino Nano – Controls LED patterns.</a:t>
            </a:r>
          </a:p>
          <a:p>
            <a:r>
              <a:rPr lang="en-US" smtClean="0"/>
              <a:t>3. BLDC Motor – Provides high-speed rotation.</a:t>
            </a:r>
          </a:p>
          <a:p>
            <a:r>
              <a:rPr lang="en-US" smtClean="0"/>
              <a:t>4. ESC – Controls the motor using PWM signals.</a:t>
            </a:r>
          </a:p>
          <a:p>
            <a:r>
              <a:rPr lang="en-US" smtClean="0"/>
              <a:t>5. Potentiometer – Adjusts motor speed.</a:t>
            </a:r>
          </a:p>
          <a:p>
            <a:r>
              <a:rPr lang="en-US" smtClean="0"/>
              <a:t>6. LEDs – Display patterns and text.</a:t>
            </a:r>
          </a:p>
          <a:p>
            <a:r>
              <a:rPr lang="en-US" smtClean="0"/>
              <a:t>7. Resistors – Protect LEDs from overcurrent.</a:t>
            </a:r>
          </a:p>
          <a:p>
            <a:r>
              <a:rPr lang="en-US" smtClean="0"/>
              <a:t>8. Battery – Powers the system.</a:t>
            </a:r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Arduino Uno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Microcontroller: ATmega328P.</a:t>
            </a:r>
          </a:p>
          <a:p>
            <a:r>
              <a:rPr lang="en-US" smtClean="0"/>
              <a:t>• Controls the BLDC motor using ESC.</a:t>
            </a:r>
          </a:p>
          <a:p>
            <a:r>
              <a:rPr lang="en-US" smtClean="0"/>
              <a:t>• Reads potentiometer input and adjusts PWM signal to control motor speed.</a:t>
            </a:r>
          </a:p>
          <a:p>
            <a:r>
              <a:rPr lang="en-US" smtClean="0"/>
              <a:t>• Has 14 digital I/O pins and 6 analog inputs.</a:t>
            </a:r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Arduino Nano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Microcontroller: ATmega328P.</a:t>
            </a:r>
          </a:p>
          <a:p>
            <a:r>
              <a:rPr lang="en-US" smtClean="0"/>
              <a:t>• Controls 8 LEDs to create POV effect.</a:t>
            </a:r>
          </a:p>
          <a:p>
            <a:r>
              <a:rPr lang="en-US" smtClean="0"/>
              <a:t>• Compact size makes it suitable for rotating structures.</a:t>
            </a:r>
          </a:p>
          <a:p>
            <a:r>
              <a:rPr lang="en-US" smtClean="0"/>
              <a:t>• Code defines pattern and timing to generate characters.</a:t>
            </a:r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BLDC Motor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Brushless DC Motor (1400KV).</a:t>
            </a:r>
          </a:p>
          <a:p>
            <a:r>
              <a:rPr lang="en-US" smtClean="0"/>
              <a:t>• High-speed rotation for smooth POV effect.</a:t>
            </a:r>
          </a:p>
          <a:p>
            <a:r>
              <a:rPr lang="en-US" smtClean="0"/>
              <a:t>• Controlled using ESC and PWM signals.</a:t>
            </a:r>
          </a:p>
          <a:p>
            <a:r>
              <a:rPr lang="en-US" smtClean="0"/>
              <a:t>• Low noise and long lifespan.</a:t>
            </a:r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Electronic Speed Controller (ESC)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Converts PWM signal from Arduino into motor control signal.</a:t>
            </a:r>
          </a:p>
          <a:p>
            <a:r>
              <a:rPr lang="en-US" smtClean="0"/>
              <a:t>• Handles up to 30A current.</a:t>
            </a:r>
          </a:p>
          <a:p>
            <a:r>
              <a:rPr lang="en-US" smtClean="0"/>
              <a:t>• Ensures smooth motor acceleration and deceleration.</a:t>
            </a:r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Working Principle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Arduino Uno reads potentiometer input.</a:t>
            </a:r>
          </a:p>
          <a:p>
            <a:r>
              <a:rPr lang="en-US" smtClean="0"/>
              <a:t>• Sends PWM signal to ESC to control motor speed.</a:t>
            </a:r>
          </a:p>
          <a:p>
            <a:r>
              <a:rPr lang="en-US" smtClean="0"/>
              <a:t>• Arduino Nano sends signals to LEDs in a timed pattern.</a:t>
            </a:r>
          </a:p>
          <a:p>
            <a:r>
              <a:rPr lang="en-US" smtClean="0"/>
              <a:t>• LEDs flash in sequence, creating POV effect.</a:t>
            </a:r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Code Explanation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• Arduino Uno: Controls motor speed using PWM.</a:t>
            </a:r>
          </a:p>
          <a:p>
            <a:r>
              <a:rPr lang="en-US" smtClean="0"/>
              <a:t>• Arduino Nano: Defines LED patterns.</a:t>
            </a:r>
          </a:p>
          <a:p>
            <a:r>
              <a:rPr lang="en-US" smtClean="0"/>
              <a:t>• Timing and sequence create readable text.</a:t>
            </a:r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430</Words>
  <Application>Microsoft Office PowerPoint</Application>
  <PresentationFormat>On-screen Show (4:3)</PresentationFormat>
  <Paragraphs>61</Paragraphs>
  <Slides>14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Office Theme</vt:lpstr>
      <vt:lpstr>POV 8 LED-Based Display using BLDC Motor and Arduino</vt:lpstr>
      <vt:lpstr>Introduction</vt:lpstr>
      <vt:lpstr>Components Used</vt:lpstr>
      <vt:lpstr>Arduino Uno</vt:lpstr>
      <vt:lpstr>Arduino Nano</vt:lpstr>
      <vt:lpstr>BLDC Motor</vt:lpstr>
      <vt:lpstr>Electronic Speed Controller (ESC)</vt:lpstr>
      <vt:lpstr>Working Principle</vt:lpstr>
      <vt:lpstr>Code Explanation</vt:lpstr>
      <vt:lpstr>Applications</vt:lpstr>
      <vt:lpstr>Advantages</vt:lpstr>
      <vt:lpstr>Disadvantages</vt:lpstr>
      <vt:lpstr>Future Scope</vt:lpstr>
      <vt:lpstr>Conclusion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POV 8 LED-Based Display using BLDC Motor and Arduino</dc:title>
  <dc:creator>Asus</dc:creator>
  <cp:lastModifiedBy>Asus</cp:lastModifiedBy>
  <cp:revision>1</cp:revision>
  <dcterms:created xsi:type="dcterms:W3CDTF">2025-03-14T19:11:23Z</dcterms:created>
  <dcterms:modified xsi:type="dcterms:W3CDTF">2025-03-14T19:11:56Z</dcterms:modified>
</cp:coreProperties>
</file>

<file path=docProps/thumbnail.jpeg>
</file>